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9144000" cy="6858000" type="letter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66FF33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99" d="100"/>
          <a:sy n="99" d="100"/>
        </p:scale>
        <p:origin x="32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16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33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941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80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968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66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93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906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886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37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417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759E2-E63A-4516-AEE5-9C2FB9025A88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8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2828925" y="0"/>
            <a:ext cx="9525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317941" y="0"/>
            <a:ext cx="0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6513674" y="775885"/>
            <a:ext cx="2404914" cy="27699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Years of experience!</a:t>
            </a:r>
          </a:p>
          <a:p>
            <a:pPr algn="ctr"/>
            <a:endParaRPr lang="en-US" sz="1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Ginger </a:t>
            </a:r>
          </a:p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Y. </a:t>
            </a:r>
          </a:p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McKinney</a:t>
            </a:r>
            <a:endParaRPr lang="en-US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81438" y="1428452"/>
            <a:ext cx="22098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Teacher </a:t>
            </a:r>
          </a:p>
          <a:p>
            <a:pPr algn="ctr"/>
            <a:endParaRPr lang="en-US" sz="2800" b="1" dirty="0" smtClean="0"/>
          </a:p>
          <a:p>
            <a:pPr algn="ctr"/>
            <a:r>
              <a:rPr lang="en-US" sz="2800" dirty="0" smtClean="0">
                <a:solidFill>
                  <a:srgbClr val="FF0000"/>
                </a:solidFill>
                <a:latin typeface="Lucida Handwriting" panose="03010101010101010101" pitchFamily="66" charset="0"/>
              </a:rPr>
              <a:t>Librarian</a:t>
            </a:r>
          </a:p>
          <a:p>
            <a:pPr algn="ctr"/>
            <a:endParaRPr lang="en-US" sz="2800" dirty="0" smtClean="0">
              <a:solidFill>
                <a:srgbClr val="FF0000"/>
              </a:solidFill>
              <a:latin typeface="Lucida Handwriting" panose="03010101010101010101" pitchFamily="66" charset="0"/>
            </a:endParaRPr>
          </a:p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auhaus 93" panose="04030905020B02020C02" pitchFamily="82" charset="0"/>
              </a:rPr>
              <a:t>Testing Coordinator</a:t>
            </a:r>
          </a:p>
          <a:p>
            <a:pPr algn="ctr"/>
            <a:endParaRPr lang="en-US" sz="2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Bauhaus 93" panose="04030905020B02020C02" pitchFamily="82" charset="0"/>
            </a:endParaRPr>
          </a:p>
          <a:p>
            <a:pPr algn="ctr"/>
            <a:r>
              <a:rPr lang="en-US" sz="2000" b="1" dirty="0" smtClean="0">
                <a:latin typeface="Castellar" panose="020A0402060406010301" pitchFamily="18" charset="0"/>
              </a:rPr>
              <a:t>Technology Fanatic</a:t>
            </a:r>
          </a:p>
          <a:p>
            <a:pPr algn="ctr"/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377732" y="3886200"/>
            <a:ext cx="2133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6600CC"/>
                </a:solidFill>
                <a:latin typeface="Broadway" panose="04040905080B02020502" pitchFamily="82" charset="0"/>
              </a:rPr>
              <a:t>Always Keeps </a:t>
            </a:r>
          </a:p>
          <a:p>
            <a:pPr algn="ctr"/>
            <a:r>
              <a:rPr lang="en-US" sz="3200" dirty="0" smtClean="0">
                <a:solidFill>
                  <a:srgbClr val="6600CC"/>
                </a:solidFill>
                <a:latin typeface="Broadway" panose="04040905080B02020502" pitchFamily="82" charset="0"/>
              </a:rPr>
              <a:t>YOU </a:t>
            </a:r>
          </a:p>
          <a:p>
            <a:pPr algn="ctr"/>
            <a:r>
              <a:rPr lang="en-US" sz="3200" dirty="0" smtClean="0">
                <a:solidFill>
                  <a:srgbClr val="6600CC"/>
                </a:solidFill>
                <a:latin typeface="Broadway" panose="04040905080B02020502" pitchFamily="82" charset="0"/>
              </a:rPr>
              <a:t>Ahead!</a:t>
            </a:r>
            <a:endParaRPr lang="en-US" sz="3200" dirty="0">
              <a:solidFill>
                <a:srgbClr val="6600CC"/>
              </a:solidFill>
              <a:latin typeface="Broadway" panose="04040905080B02020502" pitchFamily="8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14400"/>
            <a:ext cx="2857500" cy="18383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833" y="3676947"/>
            <a:ext cx="24003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90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6200"/>
            <a:ext cx="90678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04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19</Words>
  <Application>Microsoft Office PowerPoint</Application>
  <PresentationFormat>Letter Paper (8.5x11 in)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Bauhaus 93</vt:lpstr>
      <vt:lpstr>Broadway</vt:lpstr>
      <vt:lpstr>Calibri</vt:lpstr>
      <vt:lpstr>Castellar</vt:lpstr>
      <vt:lpstr>Lucida Handwriting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Ginger McKinney</cp:lastModifiedBy>
  <cp:revision>32</cp:revision>
  <cp:lastPrinted>2011-09-04T05:12:29Z</cp:lastPrinted>
  <dcterms:created xsi:type="dcterms:W3CDTF">2011-09-04T05:01:44Z</dcterms:created>
  <dcterms:modified xsi:type="dcterms:W3CDTF">2015-06-23T16:20:37Z</dcterms:modified>
</cp:coreProperties>
</file>